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47" d="100"/>
          <a:sy n="47" d="100"/>
        </p:scale>
        <p:origin x="-120" y="-1032"/>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a:t>
            </a:r>
            <a:r>
              <a:rPr lang="en-US" dirty="0" smtClean="0"/>
              <a:t>world</a:t>
            </a:r>
            <a:r>
              <a:rPr lang="en-US" dirty="0" smtClean="0"/>
              <a:t>!'.</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a:t>
            </a:r>
            <a:r>
              <a:rPr lang="en-US" dirty="0" smtClean="0"/>
              <a:t>world</a:t>
            </a:r>
            <a:r>
              <a:rPr lang="en-US" dirty="0" smtClean="0"/>
              <a:t>!'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err="1" smtClean="0">
                <a:latin typeface="Courier New" panose="02070309020205020404" pitchFamily="49" charset="0"/>
              </a:rPr>
              <a:t>httpd</a:t>
            </a:r>
            <a:r>
              <a:rPr lang="en-US"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smtClean="0">
                <a:latin typeface="Courier New" panose="02070309020205020404" pitchFamily="49" charset="0"/>
              </a:rPr>
              <a:t>'</a:t>
            </a:r>
            <a:r>
              <a:rPr lang="en-US" dirty="0" err="1" smtClean="0">
                <a:latin typeface="Courier New" panose="02070309020205020404" pitchFamily="49" charset="0"/>
              </a:rPr>
              <a:t>ntp</a:t>
            </a:r>
            <a:r>
              <a:rPr lang="en-US" dirty="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smtClean="0">
                <a:latin typeface="Courier New" panose="02070309020205020404" pitchFamily="49" charset="0"/>
              </a:rPr>
              <a:t>'/</a:t>
            </a:r>
            <a:r>
              <a:rPr lang="en-US" dirty="0">
                <a:latin typeface="Courier New" panose="02070309020205020404" pitchFamily="49" charset="0"/>
              </a:rPr>
              <a:t>etc/</a:t>
            </a:r>
            <a:r>
              <a:rPr lang="en-US" dirty="0" err="1" smtClean="0">
                <a:latin typeface="Courier New" panose="02070309020205020404" pitchFamily="49" charset="0"/>
              </a:rPr>
              <a:t>motd</a:t>
            </a:r>
            <a:r>
              <a:rPr lang="en-US" dirty="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content </a:t>
            </a:r>
            <a:r>
              <a:rPr lang="en-US" dirty="0" smtClean="0">
                <a:latin typeface="Courier New" panose="02070309020205020404" pitchFamily="49" charset="0"/>
              </a:rPr>
              <a:t>'This </a:t>
            </a:r>
            <a:r>
              <a:rPr lang="en-US" dirty="0">
                <a:latin typeface="Courier New" panose="02070309020205020404" pitchFamily="49" charset="0"/>
              </a:rPr>
              <a:t>company is the property ..</a:t>
            </a:r>
            <a:r>
              <a:rPr lang="en-US" dirty="0" smtClean="0">
                <a:latin typeface="Courier New" panose="02070309020205020404" pitchFamily="49" charset="0"/>
              </a:rPr>
              <a:t>.'</a:t>
            </a:r>
            <a:endParaRPr lang="en-US" dirty="0">
              <a:latin typeface="Courier New" panose="02070309020205020404" pitchFamily="49" charset="0"/>
            </a:endParaRP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uk-UA" dirty="0" smtClean="0">
                <a:latin typeface="Courier New" panose="02070309020205020404" pitchFamily="49" charset="0"/>
              </a:rPr>
              <a:t>'</a:t>
            </a:r>
            <a:r>
              <a:rPr lang="en-US" dirty="0" smtClean="0">
                <a:latin typeface="Courier New" panose="02070309020205020404" pitchFamily="49" charset="0"/>
              </a:rPr>
              <a:t>/</a:t>
            </a:r>
            <a:r>
              <a:rPr lang="en-US" dirty="0" err="1">
                <a:latin typeface="Courier New" panose="02070309020205020404" pitchFamily="49" charset="0"/>
              </a:rPr>
              <a:t>etc</a:t>
            </a:r>
            <a:r>
              <a:rPr lang="en-US" dirty="0">
                <a:latin typeface="Courier New" panose="02070309020205020404" pitchFamily="49" charset="0"/>
              </a:rPr>
              <a:t>/</a:t>
            </a:r>
            <a:r>
              <a:rPr lang="en-US" dirty="0" err="1" smtClean="0">
                <a:latin typeface="Courier New" panose="02070309020205020404" pitchFamily="49" charset="0"/>
              </a:rPr>
              <a:t>php.ini.default</a:t>
            </a:r>
            <a:r>
              <a:rPr lang="uk-UA" dirty="0" smtClean="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uk-UA" dirty="0" smtClean="0"/>
              <a:t>'</a:t>
            </a:r>
            <a:r>
              <a:rPr lang="en-US" dirty="0" err="1" smtClean="0"/>
              <a:t>hello.txt</a:t>
            </a:r>
            <a:r>
              <a:rPr lang="uk-UA" dirty="0" smtClean="0"/>
              <a:t>'</a:t>
            </a:r>
            <a:r>
              <a:rPr lang="en-US" dirty="0" smtClean="0"/>
              <a:t> do</a:t>
            </a:r>
          </a:p>
          <a:p>
            <a:r>
              <a:rPr lang="en-US" dirty="0" smtClean="0"/>
              <a:t>  content </a:t>
            </a:r>
            <a:r>
              <a:rPr lang="uk-UA" dirty="0" smtClean="0"/>
              <a:t>'</a:t>
            </a:r>
            <a:r>
              <a:rPr lang="en-US" dirty="0" smtClean="0"/>
              <a:t>Hello, world!</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dirty="0"/>
              <a:t>file </a:t>
            </a:r>
            <a:r>
              <a:rPr lang="uk-UA" dirty="0" smtClean="0"/>
              <a:t>'</a:t>
            </a:r>
            <a:r>
              <a:rPr lang="en-US" dirty="0" err="1" smtClean="0"/>
              <a:t>hello.txt</a:t>
            </a:r>
            <a:r>
              <a:rPr lang="uk-UA" dirty="0" smtClean="0"/>
              <a:t>'</a:t>
            </a:r>
            <a:r>
              <a:rPr lang="en-US" dirty="0" smtClean="0"/>
              <a:t> </a:t>
            </a:r>
            <a:r>
              <a:rPr lang="en-US" dirty="0"/>
              <a:t>do</a:t>
            </a:r>
          </a:p>
          <a:p>
            <a:r>
              <a:rPr lang="en-US" dirty="0"/>
              <a:t>  content </a:t>
            </a:r>
            <a:r>
              <a:rPr lang="uk-UA" dirty="0" smtClean="0"/>
              <a:t>'</a:t>
            </a:r>
            <a:r>
              <a:rPr lang="en-US" dirty="0" smtClean="0"/>
              <a:t>Hello</a:t>
            </a:r>
            <a:r>
              <a:rPr lang="en-US" dirty="0"/>
              <a:t>, world</a:t>
            </a:r>
            <a:r>
              <a:rPr lang="en-US" dirty="0" smtClean="0"/>
              <a:t>!</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smtClean="0"/>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9375993" y="1879834"/>
            <a:ext cx="6168809" cy="6294529"/>
          </a:xfrm>
        </p:spPr>
        <p:txBody>
          <a:bodyPr>
            <a:normAutofit fontScale="92500" lnSpcReduction="10000"/>
          </a:bodyPr>
          <a:lstStyle/>
          <a:p>
            <a:r>
              <a:rPr lang="en-US" sz="3700" dirty="0"/>
              <a:t>The default action is to create (not necessary to define it).</a:t>
            </a:r>
          </a:p>
          <a:p>
            <a:endParaRPr lang="en-US" sz="3700" dirty="0"/>
          </a:p>
          <a:p>
            <a:r>
              <a:rPr lang="en-US" sz="3700" dirty="0"/>
              <a:t>The 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406912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14354</TotalTime>
  <Words>4842</Words>
  <Application>Microsoft Macintosh PowerPoint</Application>
  <PresentationFormat>Custom</PresentationFormat>
  <Paragraphs>596</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1865</cp:revision>
  <cp:lastPrinted>2015-02-07T23:49:10Z</cp:lastPrinted>
  <dcterms:created xsi:type="dcterms:W3CDTF">2012-09-13T17:36:07Z</dcterms:created>
  <dcterms:modified xsi:type="dcterms:W3CDTF">2015-10-21T03:43:32Z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